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63" r:id="rId8"/>
    <p:sldId id="262" r:id="rId9"/>
    <p:sldId id="277" r:id="rId10"/>
    <p:sldId id="264" r:id="rId11"/>
    <p:sldId id="265" r:id="rId12"/>
    <p:sldId id="279" r:id="rId13"/>
    <p:sldId id="266" r:id="rId14"/>
    <p:sldId id="267" r:id="rId15"/>
    <p:sldId id="280" r:id="rId16"/>
    <p:sldId id="281" r:id="rId17"/>
    <p:sldId id="268" r:id="rId18"/>
    <p:sldId id="269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B4B0A-DAB6-4AB0-BC4B-31AA73B1300C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B458F4-7578-4474-B4C4-F37B9283C6DA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কবি </a:t>
          </a:r>
          <a:r>
            <a:rPr lang="as-IN" dirty="0" smtClean="0">
              <a:latin typeface="NikoshBAN" pitchFamily="2" charset="0"/>
              <a:cs typeface="NikoshBAN" pitchFamily="2" charset="0"/>
            </a:rPr>
            <a:t>শামসুজ্জামান খান</a:t>
          </a:r>
          <a:endParaRPr lang="en-US" dirty="0"/>
        </a:p>
      </dgm:t>
    </dgm:pt>
    <dgm:pt modelId="{2C72099E-B754-4CE9-8981-1A479C72D648}" type="parTrans" cxnId="{04234F91-2244-4B6C-A79A-B71652037B22}">
      <dgm:prSet/>
      <dgm:spPr/>
      <dgm:t>
        <a:bodyPr/>
        <a:lstStyle/>
        <a:p>
          <a:endParaRPr lang="en-US"/>
        </a:p>
      </dgm:t>
    </dgm:pt>
    <dgm:pt modelId="{409900C8-9304-4721-9CBC-6492A9087820}" type="sibTrans" cxnId="{04234F91-2244-4B6C-A79A-B71652037B22}">
      <dgm:prSet/>
      <dgm:spPr/>
      <dgm:t>
        <a:bodyPr/>
        <a:lstStyle/>
        <a:p>
          <a:endParaRPr lang="en-US"/>
        </a:p>
      </dgm:t>
    </dgm:pt>
    <dgm:pt modelId="{BFA3FD98-37F6-48AD-BE7E-8CB40DF6AFD8}">
      <dgm:prSet phldrT="[Text]" custT="1"/>
      <dgm:spPr/>
      <dgm:t>
        <a:bodyPr/>
        <a:lstStyle/>
        <a:p>
          <a:r>
            <a:rPr lang="bn-BD" sz="5400" dirty="0" smtClean="0">
              <a:latin typeface="NikoshBAN" pitchFamily="2" charset="0"/>
              <a:cs typeface="NikoshBAN" pitchFamily="2" charset="0"/>
            </a:rPr>
            <a:t>জন্ম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F175DB1C-7DD8-40B9-B516-47F596965F80}" type="parTrans" cxnId="{58833D60-DD01-4402-BB8F-107B9CC2ADF2}">
      <dgm:prSet/>
      <dgm:spPr/>
      <dgm:t>
        <a:bodyPr/>
        <a:lstStyle/>
        <a:p>
          <a:endParaRPr lang="en-US" dirty="0"/>
        </a:p>
      </dgm:t>
    </dgm:pt>
    <dgm:pt modelId="{09C4A1CC-57E6-4824-861E-07051BC2FEA9}" type="sibTrans" cxnId="{58833D60-DD01-4402-BB8F-107B9CC2ADF2}">
      <dgm:prSet/>
      <dgm:spPr/>
      <dgm:t>
        <a:bodyPr/>
        <a:lstStyle/>
        <a:p>
          <a:endParaRPr lang="en-US"/>
        </a:p>
      </dgm:t>
    </dgm:pt>
    <dgm:pt modelId="{01B90361-9F8D-4D2D-8A7B-EF32706C0EBC}">
      <dgm:prSet phldrT="[Text]" custT="1"/>
      <dgm:spPr/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পেশাগত দক্ষতা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4AAF55C-EF12-4A22-9631-0A270127A50B}" type="parTrans" cxnId="{818866CD-77FB-47F1-B3E4-CEE18126F025}">
      <dgm:prSet/>
      <dgm:spPr/>
      <dgm:t>
        <a:bodyPr/>
        <a:lstStyle/>
        <a:p>
          <a:endParaRPr lang="en-US" dirty="0"/>
        </a:p>
      </dgm:t>
    </dgm:pt>
    <dgm:pt modelId="{A27B841E-B9BC-4C68-AA2B-24A4794AC3EB}" type="sibTrans" cxnId="{818866CD-77FB-47F1-B3E4-CEE18126F025}">
      <dgm:prSet/>
      <dgm:spPr/>
      <dgm:t>
        <a:bodyPr/>
        <a:lstStyle/>
        <a:p>
          <a:endParaRPr lang="en-US"/>
        </a:p>
      </dgm:t>
    </dgm:pt>
    <dgm:pt modelId="{87D3EED1-57F6-4BBE-8EC0-27298B2D1CE7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উল্লেখযোগ্য গ্রন্থগুলো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F96DF79-E955-418F-B758-05BF83DD58DE}" type="parTrans" cxnId="{CC55A487-5F9A-4C70-BEC1-99842F84EE91}">
      <dgm:prSet/>
      <dgm:spPr/>
      <dgm:t>
        <a:bodyPr/>
        <a:lstStyle/>
        <a:p>
          <a:endParaRPr lang="en-US" dirty="0"/>
        </a:p>
      </dgm:t>
    </dgm:pt>
    <dgm:pt modelId="{0BD5070D-4256-4F6E-AD34-BF6541BDB48F}" type="sibTrans" cxnId="{CC55A487-5F9A-4C70-BEC1-99842F84EE91}">
      <dgm:prSet/>
      <dgm:spPr/>
      <dgm:t>
        <a:bodyPr/>
        <a:lstStyle/>
        <a:p>
          <a:endParaRPr lang="en-US"/>
        </a:p>
      </dgm:t>
    </dgm:pt>
    <dgm:pt modelId="{87F0BA22-0F18-407A-BBFB-252AB6053FA8}" type="pres">
      <dgm:prSet presAssocID="{196B4B0A-DAB6-4AB0-BC4B-31AA73B1300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D8413F-2F57-4D76-ABDC-2AC908D2B6AF}" type="pres">
      <dgm:prSet presAssocID="{B7B458F4-7578-4474-B4C4-F37B9283C6DA}" presName="centerShape" presStyleLbl="node0" presStyleIdx="0" presStyleCnt="1" custScaleX="125482" custScaleY="140406"/>
      <dgm:spPr/>
      <dgm:t>
        <a:bodyPr/>
        <a:lstStyle/>
        <a:p>
          <a:endParaRPr lang="en-US"/>
        </a:p>
      </dgm:t>
    </dgm:pt>
    <dgm:pt modelId="{F90722A7-1F81-4A25-BC2F-27255049CBA7}" type="pres">
      <dgm:prSet presAssocID="{F175DB1C-7DD8-40B9-B516-47F596965F80}" presName="Name9" presStyleLbl="parChTrans1D2" presStyleIdx="0" presStyleCnt="3"/>
      <dgm:spPr/>
      <dgm:t>
        <a:bodyPr/>
        <a:lstStyle/>
        <a:p>
          <a:endParaRPr lang="en-US"/>
        </a:p>
      </dgm:t>
    </dgm:pt>
    <dgm:pt modelId="{9F8F4D5A-54AE-4156-B1AA-4EBF01E43CC2}" type="pres">
      <dgm:prSet presAssocID="{F175DB1C-7DD8-40B9-B516-47F596965F8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4512669-D7C8-42ED-90AB-F9C1C60C6988}" type="pres">
      <dgm:prSet presAssocID="{BFA3FD98-37F6-48AD-BE7E-8CB40DF6AFD8}" presName="node" presStyleLbl="node1" presStyleIdx="0" presStyleCnt="3" custScaleX="79260" custScaleY="64919" custRadScaleRad="100861" custRadScaleInc="1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A6766-30C8-4DB3-B95D-287EA45A59E9}" type="pres">
      <dgm:prSet presAssocID="{34AAF55C-EF12-4A22-9631-0A270127A50B}" presName="Name9" presStyleLbl="parChTrans1D2" presStyleIdx="1" presStyleCnt="3"/>
      <dgm:spPr/>
      <dgm:t>
        <a:bodyPr/>
        <a:lstStyle/>
        <a:p>
          <a:endParaRPr lang="en-US"/>
        </a:p>
      </dgm:t>
    </dgm:pt>
    <dgm:pt modelId="{BBED2B25-C61D-49A8-8E0B-CB584D38F548}" type="pres">
      <dgm:prSet presAssocID="{34AAF55C-EF12-4A22-9631-0A270127A50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94A6C3E1-03EC-4025-B827-E53B79CA3715}" type="pres">
      <dgm:prSet presAssocID="{01B90361-9F8D-4D2D-8A7B-EF32706C0E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AF175-8098-4309-9858-3E4C853C45E1}" type="pres">
      <dgm:prSet presAssocID="{7F96DF79-E955-418F-B758-05BF83DD58DE}" presName="Name9" presStyleLbl="parChTrans1D2" presStyleIdx="2" presStyleCnt="3"/>
      <dgm:spPr/>
      <dgm:t>
        <a:bodyPr/>
        <a:lstStyle/>
        <a:p>
          <a:endParaRPr lang="en-US"/>
        </a:p>
      </dgm:t>
    </dgm:pt>
    <dgm:pt modelId="{022204D7-6030-4181-9F36-1B8B4CECD5E8}" type="pres">
      <dgm:prSet presAssocID="{7F96DF79-E955-418F-B758-05BF83DD58D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BC7464B-7B44-4B8F-A365-BC30BFF8850A}" type="pres">
      <dgm:prSet presAssocID="{87D3EED1-57F6-4BBE-8EC0-27298B2D1CE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138299-F328-4A67-8377-6427E708B30F}" type="presOf" srcId="{34AAF55C-EF12-4A22-9631-0A270127A50B}" destId="{BBED2B25-C61D-49A8-8E0B-CB584D38F548}" srcOrd="1" destOrd="0" presId="urn:microsoft.com/office/officeart/2005/8/layout/radial1"/>
    <dgm:cxn modelId="{51880C4B-39AE-4078-9285-A3AEBBD33502}" type="presOf" srcId="{F175DB1C-7DD8-40B9-B516-47F596965F80}" destId="{F90722A7-1F81-4A25-BC2F-27255049CBA7}" srcOrd="0" destOrd="0" presId="urn:microsoft.com/office/officeart/2005/8/layout/radial1"/>
    <dgm:cxn modelId="{58833D60-DD01-4402-BB8F-107B9CC2ADF2}" srcId="{B7B458F4-7578-4474-B4C4-F37B9283C6DA}" destId="{BFA3FD98-37F6-48AD-BE7E-8CB40DF6AFD8}" srcOrd="0" destOrd="0" parTransId="{F175DB1C-7DD8-40B9-B516-47F596965F80}" sibTransId="{09C4A1CC-57E6-4824-861E-07051BC2FEA9}"/>
    <dgm:cxn modelId="{EF42E8DB-B8FF-44AB-8A2D-224EC3DEFDAB}" type="presOf" srcId="{01B90361-9F8D-4D2D-8A7B-EF32706C0EBC}" destId="{94A6C3E1-03EC-4025-B827-E53B79CA3715}" srcOrd="0" destOrd="0" presId="urn:microsoft.com/office/officeart/2005/8/layout/radial1"/>
    <dgm:cxn modelId="{CC55A487-5F9A-4C70-BEC1-99842F84EE91}" srcId="{B7B458F4-7578-4474-B4C4-F37B9283C6DA}" destId="{87D3EED1-57F6-4BBE-8EC0-27298B2D1CE7}" srcOrd="2" destOrd="0" parTransId="{7F96DF79-E955-418F-B758-05BF83DD58DE}" sibTransId="{0BD5070D-4256-4F6E-AD34-BF6541BDB48F}"/>
    <dgm:cxn modelId="{CC4FCDF3-AC63-4726-9DDE-C0A14C354F91}" type="presOf" srcId="{87D3EED1-57F6-4BBE-8EC0-27298B2D1CE7}" destId="{5BC7464B-7B44-4B8F-A365-BC30BFF8850A}" srcOrd="0" destOrd="0" presId="urn:microsoft.com/office/officeart/2005/8/layout/radial1"/>
    <dgm:cxn modelId="{FD136706-6810-4AE8-B6BC-E3125802CBC9}" type="presOf" srcId="{BFA3FD98-37F6-48AD-BE7E-8CB40DF6AFD8}" destId="{B4512669-D7C8-42ED-90AB-F9C1C60C6988}" srcOrd="0" destOrd="0" presId="urn:microsoft.com/office/officeart/2005/8/layout/radial1"/>
    <dgm:cxn modelId="{200E2BB6-AA51-4056-9E38-1F08164EBE53}" type="presOf" srcId="{F175DB1C-7DD8-40B9-B516-47F596965F80}" destId="{9F8F4D5A-54AE-4156-B1AA-4EBF01E43CC2}" srcOrd="1" destOrd="0" presId="urn:microsoft.com/office/officeart/2005/8/layout/radial1"/>
    <dgm:cxn modelId="{04234F91-2244-4B6C-A79A-B71652037B22}" srcId="{196B4B0A-DAB6-4AB0-BC4B-31AA73B1300C}" destId="{B7B458F4-7578-4474-B4C4-F37B9283C6DA}" srcOrd="0" destOrd="0" parTransId="{2C72099E-B754-4CE9-8981-1A479C72D648}" sibTransId="{409900C8-9304-4721-9CBC-6492A9087820}"/>
    <dgm:cxn modelId="{80810D00-98D4-4543-BD0A-37850D12751F}" type="presOf" srcId="{B7B458F4-7578-4474-B4C4-F37B9283C6DA}" destId="{E5D8413F-2F57-4D76-ABDC-2AC908D2B6AF}" srcOrd="0" destOrd="0" presId="urn:microsoft.com/office/officeart/2005/8/layout/radial1"/>
    <dgm:cxn modelId="{4BFBF3FB-78C9-47B5-8194-6918051820CB}" type="presOf" srcId="{7F96DF79-E955-418F-B758-05BF83DD58DE}" destId="{4A8AF175-8098-4309-9858-3E4C853C45E1}" srcOrd="0" destOrd="0" presId="urn:microsoft.com/office/officeart/2005/8/layout/radial1"/>
    <dgm:cxn modelId="{D952C24D-B93A-475B-9BF6-17E98B4946BD}" type="presOf" srcId="{7F96DF79-E955-418F-B758-05BF83DD58DE}" destId="{022204D7-6030-4181-9F36-1B8B4CECD5E8}" srcOrd="1" destOrd="0" presId="urn:microsoft.com/office/officeart/2005/8/layout/radial1"/>
    <dgm:cxn modelId="{DF5E6126-6F96-4EFE-B4E3-7682D7103966}" type="presOf" srcId="{196B4B0A-DAB6-4AB0-BC4B-31AA73B1300C}" destId="{87F0BA22-0F18-407A-BBFB-252AB6053FA8}" srcOrd="0" destOrd="0" presId="urn:microsoft.com/office/officeart/2005/8/layout/radial1"/>
    <dgm:cxn modelId="{4FE47A5A-B8E9-452A-97FB-5DE3EAF827D4}" type="presOf" srcId="{34AAF55C-EF12-4A22-9631-0A270127A50B}" destId="{8D2A6766-30C8-4DB3-B95D-287EA45A59E9}" srcOrd="0" destOrd="0" presId="urn:microsoft.com/office/officeart/2005/8/layout/radial1"/>
    <dgm:cxn modelId="{818866CD-77FB-47F1-B3E4-CEE18126F025}" srcId="{B7B458F4-7578-4474-B4C4-F37B9283C6DA}" destId="{01B90361-9F8D-4D2D-8A7B-EF32706C0EBC}" srcOrd="1" destOrd="0" parTransId="{34AAF55C-EF12-4A22-9631-0A270127A50B}" sibTransId="{A27B841E-B9BC-4C68-AA2B-24A4794AC3EB}"/>
    <dgm:cxn modelId="{0E5C7996-D067-406A-8D2D-739A4E5BE9EC}" type="presParOf" srcId="{87F0BA22-0F18-407A-BBFB-252AB6053FA8}" destId="{E5D8413F-2F57-4D76-ABDC-2AC908D2B6AF}" srcOrd="0" destOrd="0" presId="urn:microsoft.com/office/officeart/2005/8/layout/radial1"/>
    <dgm:cxn modelId="{ABD058EF-0826-4832-99BD-1BAB7D5805CC}" type="presParOf" srcId="{87F0BA22-0F18-407A-BBFB-252AB6053FA8}" destId="{F90722A7-1F81-4A25-BC2F-27255049CBA7}" srcOrd="1" destOrd="0" presId="urn:microsoft.com/office/officeart/2005/8/layout/radial1"/>
    <dgm:cxn modelId="{8CA80083-E9AE-4F6D-A193-BB0B79AADD51}" type="presParOf" srcId="{F90722A7-1F81-4A25-BC2F-27255049CBA7}" destId="{9F8F4D5A-54AE-4156-B1AA-4EBF01E43CC2}" srcOrd="0" destOrd="0" presId="urn:microsoft.com/office/officeart/2005/8/layout/radial1"/>
    <dgm:cxn modelId="{3DFA170A-765F-46B7-A657-D258067BD4B9}" type="presParOf" srcId="{87F0BA22-0F18-407A-BBFB-252AB6053FA8}" destId="{B4512669-D7C8-42ED-90AB-F9C1C60C6988}" srcOrd="2" destOrd="0" presId="urn:microsoft.com/office/officeart/2005/8/layout/radial1"/>
    <dgm:cxn modelId="{CEF39C1C-CF73-4C74-A7F4-04E4CEE107F2}" type="presParOf" srcId="{87F0BA22-0F18-407A-BBFB-252AB6053FA8}" destId="{8D2A6766-30C8-4DB3-B95D-287EA45A59E9}" srcOrd="3" destOrd="0" presId="urn:microsoft.com/office/officeart/2005/8/layout/radial1"/>
    <dgm:cxn modelId="{87868AAF-E90F-446E-8C4F-F2C42974A910}" type="presParOf" srcId="{8D2A6766-30C8-4DB3-B95D-287EA45A59E9}" destId="{BBED2B25-C61D-49A8-8E0B-CB584D38F548}" srcOrd="0" destOrd="0" presId="urn:microsoft.com/office/officeart/2005/8/layout/radial1"/>
    <dgm:cxn modelId="{46B4371F-5568-417C-B77B-946F2C76A485}" type="presParOf" srcId="{87F0BA22-0F18-407A-BBFB-252AB6053FA8}" destId="{94A6C3E1-03EC-4025-B827-E53B79CA3715}" srcOrd="4" destOrd="0" presId="urn:microsoft.com/office/officeart/2005/8/layout/radial1"/>
    <dgm:cxn modelId="{BA89DFA0-BA28-47BE-A145-6F433C8A981A}" type="presParOf" srcId="{87F0BA22-0F18-407A-BBFB-252AB6053FA8}" destId="{4A8AF175-8098-4309-9858-3E4C853C45E1}" srcOrd="5" destOrd="0" presId="urn:microsoft.com/office/officeart/2005/8/layout/radial1"/>
    <dgm:cxn modelId="{2726D991-EF74-4BEF-9CCE-C69D5F4851A8}" type="presParOf" srcId="{4A8AF175-8098-4309-9858-3E4C853C45E1}" destId="{022204D7-6030-4181-9F36-1B8B4CECD5E8}" srcOrd="0" destOrd="0" presId="urn:microsoft.com/office/officeart/2005/8/layout/radial1"/>
    <dgm:cxn modelId="{3EFC5AEF-8AD7-4CD0-9D1C-2E9CF06F460E}" type="presParOf" srcId="{87F0BA22-0F18-407A-BBFB-252AB6053FA8}" destId="{5BC7464B-7B44-4B8F-A365-BC30BFF8850A}" srcOrd="6" destOrd="0" presId="urn:microsoft.com/office/officeart/2005/8/layout/radial1"/>
  </dgm:cxnLst>
  <dgm:bg>
    <a:solidFill>
      <a:schemeClr val="bg1"/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E685D3-FD12-460D-A1CE-F254D946331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0E5CFFB5-6F23-429D-95BC-A5D071446C58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কীর্তন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0FF3487-7804-4835-9B1F-B0D80FF67D52}" type="parTrans" cxnId="{5A5139C8-3427-451F-98E3-B6A15E4D3FBF}">
      <dgm:prSet/>
      <dgm:spPr/>
      <dgm:t>
        <a:bodyPr/>
        <a:lstStyle/>
        <a:p>
          <a:endParaRPr lang="en-US"/>
        </a:p>
      </dgm:t>
    </dgm:pt>
    <dgm:pt modelId="{2193FD4D-9562-431D-9642-7FB41300D661}" type="sibTrans" cxnId="{5A5139C8-3427-451F-98E3-B6A15E4D3FBF}">
      <dgm:prSet/>
      <dgm:spPr/>
      <dgm:t>
        <a:bodyPr/>
        <a:lstStyle/>
        <a:p>
          <a:endParaRPr lang="en-US"/>
        </a:p>
      </dgm:t>
    </dgm:pt>
    <dgm:pt modelId="{28A31FA6-1283-4E90-80C9-3C6B6D14AF33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ঠাকুর পরিবার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B05190D-6E3B-4A35-963C-E3B97039AE3E}" type="parTrans" cxnId="{6F1F6567-C4B2-4BC8-99F3-2182ECB0202C}">
      <dgm:prSet/>
      <dgm:spPr/>
      <dgm:t>
        <a:bodyPr/>
        <a:lstStyle/>
        <a:p>
          <a:endParaRPr lang="en-US"/>
        </a:p>
      </dgm:t>
    </dgm:pt>
    <dgm:pt modelId="{EAC27478-7DBC-43A1-ADDB-5EB0F1D63C19}" type="sibTrans" cxnId="{6F1F6567-C4B2-4BC8-99F3-2182ECB0202C}">
      <dgm:prSet/>
      <dgm:spPr/>
      <dgm:t>
        <a:bodyPr/>
        <a:lstStyle/>
        <a:p>
          <a:endParaRPr lang="en-US"/>
        </a:p>
      </dgm:t>
    </dgm:pt>
    <dgm:pt modelId="{6B52900C-C47D-4532-B6F4-2BBF71679AF0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যাত্রা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146CFF6-9348-4B29-A665-6BDC70184B66}" type="sibTrans" cxnId="{6BAC7140-A17A-4D8F-BCED-D617782C5BED}">
      <dgm:prSet/>
      <dgm:spPr/>
      <dgm:t>
        <a:bodyPr/>
        <a:lstStyle/>
        <a:p>
          <a:endParaRPr lang="en-US"/>
        </a:p>
      </dgm:t>
    </dgm:pt>
    <dgm:pt modelId="{355FFAEE-6E15-464F-B46B-42F261970659}" type="parTrans" cxnId="{6BAC7140-A17A-4D8F-BCED-D617782C5BED}">
      <dgm:prSet/>
      <dgm:spPr/>
      <dgm:t>
        <a:bodyPr/>
        <a:lstStyle/>
        <a:p>
          <a:endParaRPr lang="en-US"/>
        </a:p>
      </dgm:t>
    </dgm:pt>
    <dgm:pt modelId="{D68BDD4C-ED29-4838-8179-428514EE89EE}" type="pres">
      <dgm:prSet presAssocID="{4CE685D3-FD12-460D-A1CE-F254D946331A}" presName="Name0" presStyleCnt="0">
        <dgm:presLayoutVars>
          <dgm:dir/>
          <dgm:resizeHandles val="exact"/>
        </dgm:presLayoutVars>
      </dgm:prSet>
      <dgm:spPr/>
    </dgm:pt>
    <dgm:pt modelId="{7914D48F-A003-4A58-8DBB-FBA2D9A734D0}" type="pres">
      <dgm:prSet presAssocID="{4CE685D3-FD12-460D-A1CE-F254D946331A}" presName="fgShape" presStyleLbl="fgShp" presStyleIdx="0" presStyleCnt="1" custScaleX="25000" custScaleY="16667" custLinFactNeighborX="-1087" custLinFactNeighborY="75000"/>
      <dgm:spPr/>
    </dgm:pt>
    <dgm:pt modelId="{184597B5-3CFC-4C2D-B9F4-DCA58DBF6FA7}" type="pres">
      <dgm:prSet presAssocID="{4CE685D3-FD12-460D-A1CE-F254D946331A}" presName="linComp" presStyleCnt="0"/>
      <dgm:spPr/>
    </dgm:pt>
    <dgm:pt modelId="{EEE329CF-79ED-47F2-9DD6-515A77682E76}" type="pres">
      <dgm:prSet presAssocID="{6B52900C-C47D-4532-B6F4-2BBF71679AF0}" presName="compNode" presStyleCnt="0"/>
      <dgm:spPr/>
    </dgm:pt>
    <dgm:pt modelId="{B7F3FB65-11A7-45E5-AAD0-290A5C50CEA1}" type="pres">
      <dgm:prSet presAssocID="{6B52900C-C47D-4532-B6F4-2BBF71679AF0}" presName="bkgdShape" presStyleLbl="node1" presStyleIdx="0" presStyleCnt="3" custLinFactNeighborX="-24802" custLinFactNeighborY="-46667"/>
      <dgm:spPr/>
      <dgm:t>
        <a:bodyPr/>
        <a:lstStyle/>
        <a:p>
          <a:endParaRPr lang="en-US"/>
        </a:p>
      </dgm:t>
    </dgm:pt>
    <dgm:pt modelId="{2229CB36-015A-4FC6-B5C4-1F4613626F26}" type="pres">
      <dgm:prSet presAssocID="{6B52900C-C47D-4532-B6F4-2BBF71679AF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50F4B-80FE-4CD4-85E4-9DA8AC40DD26}" type="pres">
      <dgm:prSet presAssocID="{6B52900C-C47D-4532-B6F4-2BBF71679AF0}" presName="invisiNode" presStyleLbl="node1" presStyleIdx="0" presStyleCnt="3"/>
      <dgm:spPr/>
    </dgm:pt>
    <dgm:pt modelId="{41ACDDDE-9B28-427C-B9D4-C819459F9322}" type="pres">
      <dgm:prSet presAssocID="{6B52900C-C47D-4532-B6F4-2BBF71679AF0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3F5CE5-8624-4622-B7E3-7921283D3A85}" type="pres">
      <dgm:prSet presAssocID="{2146CFF6-9348-4B29-A665-6BDC70184B6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5F1B547-87E3-4368-88A2-63AAFE261D22}" type="pres">
      <dgm:prSet presAssocID="{0E5CFFB5-6F23-429D-95BC-A5D071446C58}" presName="compNode" presStyleCnt="0"/>
      <dgm:spPr/>
    </dgm:pt>
    <dgm:pt modelId="{3AAF2891-A0E9-4CD3-ACB9-959FD0E1A0F0}" type="pres">
      <dgm:prSet presAssocID="{0E5CFFB5-6F23-429D-95BC-A5D071446C58}" presName="bkgdShape" presStyleLbl="node1" presStyleIdx="1" presStyleCnt="3"/>
      <dgm:spPr/>
      <dgm:t>
        <a:bodyPr/>
        <a:lstStyle/>
        <a:p>
          <a:endParaRPr lang="en-US"/>
        </a:p>
      </dgm:t>
    </dgm:pt>
    <dgm:pt modelId="{DEE7766F-8BD3-4D02-BEBE-78B18C03D84C}" type="pres">
      <dgm:prSet presAssocID="{0E5CFFB5-6F23-429D-95BC-A5D071446C5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0C31A-BA5E-4B1A-BBC7-36F4CD4EDE0C}" type="pres">
      <dgm:prSet presAssocID="{0E5CFFB5-6F23-429D-95BC-A5D071446C58}" presName="invisiNode" presStyleLbl="node1" presStyleIdx="1" presStyleCnt="3"/>
      <dgm:spPr/>
    </dgm:pt>
    <dgm:pt modelId="{5E5D8997-27F9-443A-9B55-AECF952E350C}" type="pres">
      <dgm:prSet presAssocID="{0E5CFFB5-6F23-429D-95BC-A5D071446C58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2E73B54-17B0-4A21-BAD0-C492F21BCB8A}" type="pres">
      <dgm:prSet presAssocID="{2193FD4D-9562-431D-9642-7FB41300D66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EC9CB72-7D8E-4A1A-A6D0-FECDAC7E293B}" type="pres">
      <dgm:prSet presAssocID="{28A31FA6-1283-4E90-80C9-3C6B6D14AF33}" presName="compNode" presStyleCnt="0"/>
      <dgm:spPr/>
    </dgm:pt>
    <dgm:pt modelId="{39D8FF0A-36CC-481B-A8D4-98878CD6D8E4}" type="pres">
      <dgm:prSet presAssocID="{28A31FA6-1283-4E90-80C9-3C6B6D14AF33}" presName="bkgdShape" presStyleLbl="node1" presStyleIdx="2" presStyleCnt="3"/>
      <dgm:spPr/>
      <dgm:t>
        <a:bodyPr/>
        <a:lstStyle/>
        <a:p>
          <a:endParaRPr lang="en-US"/>
        </a:p>
      </dgm:t>
    </dgm:pt>
    <dgm:pt modelId="{426306AD-20F9-4A01-8E56-2D1F789A33D5}" type="pres">
      <dgm:prSet presAssocID="{28A31FA6-1283-4E90-80C9-3C6B6D14AF3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7B556-92A3-4476-AA21-DA9F217F379F}" type="pres">
      <dgm:prSet presAssocID="{28A31FA6-1283-4E90-80C9-3C6B6D14AF33}" presName="invisiNode" presStyleLbl="node1" presStyleIdx="2" presStyleCnt="3"/>
      <dgm:spPr/>
    </dgm:pt>
    <dgm:pt modelId="{51927DC6-CB4C-41CC-B271-546BE7F25523}" type="pres">
      <dgm:prSet presAssocID="{28A31FA6-1283-4E90-80C9-3C6B6D14AF33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F1F6567-C4B2-4BC8-99F3-2182ECB0202C}" srcId="{4CE685D3-FD12-460D-A1CE-F254D946331A}" destId="{28A31FA6-1283-4E90-80C9-3C6B6D14AF33}" srcOrd="2" destOrd="0" parTransId="{4B05190D-6E3B-4A35-963C-E3B97039AE3E}" sibTransId="{EAC27478-7DBC-43A1-ADDB-5EB0F1D63C19}"/>
    <dgm:cxn modelId="{F86ED105-E19E-4791-BFC9-F86A5B831ADA}" type="presOf" srcId="{6B52900C-C47D-4532-B6F4-2BBF71679AF0}" destId="{B7F3FB65-11A7-45E5-AAD0-290A5C50CEA1}" srcOrd="0" destOrd="0" presId="urn:microsoft.com/office/officeart/2005/8/layout/hList7"/>
    <dgm:cxn modelId="{EDD9A3C7-0831-440C-BDF9-BC02C5D02FAE}" type="presOf" srcId="{6B52900C-C47D-4532-B6F4-2BBF71679AF0}" destId="{2229CB36-015A-4FC6-B5C4-1F4613626F26}" srcOrd="1" destOrd="0" presId="urn:microsoft.com/office/officeart/2005/8/layout/hList7"/>
    <dgm:cxn modelId="{6BAC7140-A17A-4D8F-BCED-D617782C5BED}" srcId="{4CE685D3-FD12-460D-A1CE-F254D946331A}" destId="{6B52900C-C47D-4532-B6F4-2BBF71679AF0}" srcOrd="0" destOrd="0" parTransId="{355FFAEE-6E15-464F-B46B-42F261970659}" sibTransId="{2146CFF6-9348-4B29-A665-6BDC70184B66}"/>
    <dgm:cxn modelId="{0D5BE4C4-2C4C-4344-9D87-F180D558D5AC}" type="presOf" srcId="{28A31FA6-1283-4E90-80C9-3C6B6D14AF33}" destId="{426306AD-20F9-4A01-8E56-2D1F789A33D5}" srcOrd="1" destOrd="0" presId="urn:microsoft.com/office/officeart/2005/8/layout/hList7"/>
    <dgm:cxn modelId="{5A5139C8-3427-451F-98E3-B6A15E4D3FBF}" srcId="{4CE685D3-FD12-460D-A1CE-F254D946331A}" destId="{0E5CFFB5-6F23-429D-95BC-A5D071446C58}" srcOrd="1" destOrd="0" parTransId="{90FF3487-7804-4835-9B1F-B0D80FF67D52}" sibTransId="{2193FD4D-9562-431D-9642-7FB41300D661}"/>
    <dgm:cxn modelId="{BA7EB043-57C0-43A7-A226-3C9B9208BC44}" type="presOf" srcId="{2146CFF6-9348-4B29-A665-6BDC70184B66}" destId="{E33F5CE5-8624-4622-B7E3-7921283D3A85}" srcOrd="0" destOrd="0" presId="urn:microsoft.com/office/officeart/2005/8/layout/hList7"/>
    <dgm:cxn modelId="{EF2B8C34-B172-467A-A11B-18B70D58F64D}" type="presOf" srcId="{0E5CFFB5-6F23-429D-95BC-A5D071446C58}" destId="{DEE7766F-8BD3-4D02-BEBE-78B18C03D84C}" srcOrd="1" destOrd="0" presId="urn:microsoft.com/office/officeart/2005/8/layout/hList7"/>
    <dgm:cxn modelId="{13818959-8EE2-4C4E-B986-D0E9F44CCA9D}" type="presOf" srcId="{4CE685D3-FD12-460D-A1CE-F254D946331A}" destId="{D68BDD4C-ED29-4838-8179-428514EE89EE}" srcOrd="0" destOrd="0" presId="urn:microsoft.com/office/officeart/2005/8/layout/hList7"/>
    <dgm:cxn modelId="{00CB88B5-B80E-40E3-8208-15F0D6B76CE5}" type="presOf" srcId="{2193FD4D-9562-431D-9642-7FB41300D661}" destId="{D2E73B54-17B0-4A21-BAD0-C492F21BCB8A}" srcOrd="0" destOrd="0" presId="urn:microsoft.com/office/officeart/2005/8/layout/hList7"/>
    <dgm:cxn modelId="{82FE8F97-44EE-41A4-964B-364188328E04}" type="presOf" srcId="{0E5CFFB5-6F23-429D-95BC-A5D071446C58}" destId="{3AAF2891-A0E9-4CD3-ACB9-959FD0E1A0F0}" srcOrd="0" destOrd="0" presId="urn:microsoft.com/office/officeart/2005/8/layout/hList7"/>
    <dgm:cxn modelId="{0BA0465B-FF88-4397-B9E3-6EE15EB27962}" type="presOf" srcId="{28A31FA6-1283-4E90-80C9-3C6B6D14AF33}" destId="{39D8FF0A-36CC-481B-A8D4-98878CD6D8E4}" srcOrd="0" destOrd="0" presId="urn:microsoft.com/office/officeart/2005/8/layout/hList7"/>
    <dgm:cxn modelId="{768BB20B-881D-4167-B066-D7CF13C260E2}" type="presParOf" srcId="{D68BDD4C-ED29-4838-8179-428514EE89EE}" destId="{7914D48F-A003-4A58-8DBB-FBA2D9A734D0}" srcOrd="0" destOrd="0" presId="urn:microsoft.com/office/officeart/2005/8/layout/hList7"/>
    <dgm:cxn modelId="{75814513-C4DD-4A53-91B0-403A9DE13393}" type="presParOf" srcId="{D68BDD4C-ED29-4838-8179-428514EE89EE}" destId="{184597B5-3CFC-4C2D-B9F4-DCA58DBF6FA7}" srcOrd="1" destOrd="0" presId="urn:microsoft.com/office/officeart/2005/8/layout/hList7"/>
    <dgm:cxn modelId="{D3BAE16F-D00D-4232-8804-4BC4262DC3C6}" type="presParOf" srcId="{184597B5-3CFC-4C2D-B9F4-DCA58DBF6FA7}" destId="{EEE329CF-79ED-47F2-9DD6-515A77682E76}" srcOrd="0" destOrd="0" presId="urn:microsoft.com/office/officeart/2005/8/layout/hList7"/>
    <dgm:cxn modelId="{C4DFFED7-1CA2-43E8-BB31-E8F488FA5B85}" type="presParOf" srcId="{EEE329CF-79ED-47F2-9DD6-515A77682E76}" destId="{B7F3FB65-11A7-45E5-AAD0-290A5C50CEA1}" srcOrd="0" destOrd="0" presId="urn:microsoft.com/office/officeart/2005/8/layout/hList7"/>
    <dgm:cxn modelId="{BF169E09-14F8-460E-AB29-9F30A95815CC}" type="presParOf" srcId="{EEE329CF-79ED-47F2-9DD6-515A77682E76}" destId="{2229CB36-015A-4FC6-B5C4-1F4613626F26}" srcOrd="1" destOrd="0" presId="urn:microsoft.com/office/officeart/2005/8/layout/hList7"/>
    <dgm:cxn modelId="{30276989-2ACE-451E-BAEA-A6C4AB9AE1A1}" type="presParOf" srcId="{EEE329CF-79ED-47F2-9DD6-515A77682E76}" destId="{4C450F4B-80FE-4CD4-85E4-9DA8AC40DD26}" srcOrd="2" destOrd="0" presId="urn:microsoft.com/office/officeart/2005/8/layout/hList7"/>
    <dgm:cxn modelId="{1D20575E-1926-44BB-A369-729FB4E98AE6}" type="presParOf" srcId="{EEE329CF-79ED-47F2-9DD6-515A77682E76}" destId="{41ACDDDE-9B28-427C-B9D4-C819459F9322}" srcOrd="3" destOrd="0" presId="urn:microsoft.com/office/officeart/2005/8/layout/hList7"/>
    <dgm:cxn modelId="{4277D969-3A63-476A-8F49-7D1F895D78EE}" type="presParOf" srcId="{184597B5-3CFC-4C2D-B9F4-DCA58DBF6FA7}" destId="{E33F5CE5-8624-4622-B7E3-7921283D3A85}" srcOrd="1" destOrd="0" presId="urn:microsoft.com/office/officeart/2005/8/layout/hList7"/>
    <dgm:cxn modelId="{BB313BE8-07AE-47F0-BE97-D06F3FD95E24}" type="presParOf" srcId="{184597B5-3CFC-4C2D-B9F4-DCA58DBF6FA7}" destId="{45F1B547-87E3-4368-88A2-63AAFE261D22}" srcOrd="2" destOrd="0" presId="urn:microsoft.com/office/officeart/2005/8/layout/hList7"/>
    <dgm:cxn modelId="{CB006A02-DB33-4439-A3C6-2D9D4DE8C8DF}" type="presParOf" srcId="{45F1B547-87E3-4368-88A2-63AAFE261D22}" destId="{3AAF2891-A0E9-4CD3-ACB9-959FD0E1A0F0}" srcOrd="0" destOrd="0" presId="urn:microsoft.com/office/officeart/2005/8/layout/hList7"/>
    <dgm:cxn modelId="{77F75720-2132-405D-B1BA-DBE37E95CBE4}" type="presParOf" srcId="{45F1B547-87E3-4368-88A2-63AAFE261D22}" destId="{DEE7766F-8BD3-4D02-BEBE-78B18C03D84C}" srcOrd="1" destOrd="0" presId="urn:microsoft.com/office/officeart/2005/8/layout/hList7"/>
    <dgm:cxn modelId="{133AD65F-09BA-4E4E-A7DD-998C6EBE38C6}" type="presParOf" srcId="{45F1B547-87E3-4368-88A2-63AAFE261D22}" destId="{4500C31A-BA5E-4B1A-BBC7-36F4CD4EDE0C}" srcOrd="2" destOrd="0" presId="urn:microsoft.com/office/officeart/2005/8/layout/hList7"/>
    <dgm:cxn modelId="{336DC150-CB01-408E-8908-A31618D784F8}" type="presParOf" srcId="{45F1B547-87E3-4368-88A2-63AAFE261D22}" destId="{5E5D8997-27F9-443A-9B55-AECF952E350C}" srcOrd="3" destOrd="0" presId="urn:microsoft.com/office/officeart/2005/8/layout/hList7"/>
    <dgm:cxn modelId="{DBDA8844-BF7D-4D57-AA2A-E704A0543828}" type="presParOf" srcId="{184597B5-3CFC-4C2D-B9F4-DCA58DBF6FA7}" destId="{D2E73B54-17B0-4A21-BAD0-C492F21BCB8A}" srcOrd="3" destOrd="0" presId="urn:microsoft.com/office/officeart/2005/8/layout/hList7"/>
    <dgm:cxn modelId="{0247A23A-0190-41E8-8A33-1583E15D8A4E}" type="presParOf" srcId="{184597B5-3CFC-4C2D-B9F4-DCA58DBF6FA7}" destId="{EEC9CB72-7D8E-4A1A-A6D0-FECDAC7E293B}" srcOrd="4" destOrd="0" presId="urn:microsoft.com/office/officeart/2005/8/layout/hList7"/>
    <dgm:cxn modelId="{2F8027CC-CB6D-4FCA-8FE1-F2CCE587E5DA}" type="presParOf" srcId="{EEC9CB72-7D8E-4A1A-A6D0-FECDAC7E293B}" destId="{39D8FF0A-36CC-481B-A8D4-98878CD6D8E4}" srcOrd="0" destOrd="0" presId="urn:microsoft.com/office/officeart/2005/8/layout/hList7"/>
    <dgm:cxn modelId="{60A53A93-7BB9-4D3D-939F-97A16FE4B15A}" type="presParOf" srcId="{EEC9CB72-7D8E-4A1A-A6D0-FECDAC7E293B}" destId="{426306AD-20F9-4A01-8E56-2D1F789A33D5}" srcOrd="1" destOrd="0" presId="urn:microsoft.com/office/officeart/2005/8/layout/hList7"/>
    <dgm:cxn modelId="{1A68163F-EDFA-4EB5-938D-6ED5DDC57350}" type="presParOf" srcId="{EEC9CB72-7D8E-4A1A-A6D0-FECDAC7E293B}" destId="{2757B556-92A3-4476-AA21-DA9F217F379F}" srcOrd="2" destOrd="0" presId="urn:microsoft.com/office/officeart/2005/8/layout/hList7"/>
    <dgm:cxn modelId="{62AAF986-B35D-42C5-8FDA-E7BD44AFCB39}" type="presParOf" srcId="{EEC9CB72-7D8E-4A1A-A6D0-FECDAC7E293B}" destId="{51927DC6-CB4C-41CC-B271-546BE7F25523}" srcOrd="3" destOrd="0" presId="urn:microsoft.com/office/officeart/2005/8/layout/hList7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7D7F3D-74EC-4F8A-B5EC-2C8D43E89F66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95E5CA73-445C-4483-B793-E5B01A46B1CC}">
      <dgm:prSet phldrT="[Text]" custT="1"/>
      <dgm:spPr/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বিশ্ববিদ্যালয়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24313212-69C9-4B87-BBD8-9E70E483AEFC}" type="parTrans" cxnId="{E50BDF05-0009-4208-BACC-DF3E705A84AD}">
      <dgm:prSet/>
      <dgm:spPr/>
    </dgm:pt>
    <dgm:pt modelId="{A8A3DAFA-21F6-4E4E-ACC4-17285BB0030A}" type="sibTrans" cxnId="{E50BDF05-0009-4208-BACC-DF3E705A84AD}">
      <dgm:prSet/>
      <dgm:spPr/>
    </dgm:pt>
    <dgm:pt modelId="{E6ACEF29-2B80-4DED-8C28-5194C8A13D71}">
      <dgm:prSet phldrT="[Text]" custT="1"/>
      <dgm:spPr/>
      <dgm:t>
        <a:bodyPr/>
        <a:lstStyle/>
        <a:p>
          <a:r>
            <a:rPr lang="bn-BD" sz="4000" b="1" dirty="0" smtClean="0">
              <a:latin typeface="NikoshBAN" pitchFamily="2" charset="0"/>
              <a:cs typeface="NikoshBAN" pitchFamily="2" charset="0"/>
            </a:rPr>
            <a:t>হালখাতা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5354C01E-1119-48DD-9C6B-F4AF1BE2E4F3}" type="parTrans" cxnId="{9487F32A-B7D5-47BD-A9B4-965F8BDFB657}">
      <dgm:prSet/>
      <dgm:spPr/>
    </dgm:pt>
    <dgm:pt modelId="{06E4389C-4969-48F0-ACCC-5AF4CA82D64C}" type="sibTrans" cxnId="{9487F32A-B7D5-47BD-A9B4-965F8BDFB657}">
      <dgm:prSet/>
      <dgm:spPr/>
    </dgm:pt>
    <dgm:pt modelId="{534B1977-97CC-4781-A58D-EF66B80CDA06}">
      <dgm:prSet phldrT="[Text]" custT="1"/>
      <dgm:spPr/>
      <dgm:t>
        <a:bodyPr/>
        <a:lstStyle/>
        <a:p>
          <a:r>
            <a:rPr lang="bn-BD" sz="4000" b="1" dirty="0" smtClean="0">
              <a:latin typeface="NikoshBAN" pitchFamily="2" charset="0"/>
              <a:cs typeface="NikoshBAN" pitchFamily="2" charset="0"/>
            </a:rPr>
            <a:t>কবিগান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22F6B0F9-E5C3-43FA-A4AF-EDF5E68A1182}" type="parTrans" cxnId="{27E1586A-17B2-4D95-B115-B49C1E9F5943}">
      <dgm:prSet/>
      <dgm:spPr/>
    </dgm:pt>
    <dgm:pt modelId="{D9F1F24F-4EFA-4982-AFB4-8372426D7C17}" type="sibTrans" cxnId="{27E1586A-17B2-4D95-B115-B49C1E9F5943}">
      <dgm:prSet/>
      <dgm:spPr/>
    </dgm:pt>
    <dgm:pt modelId="{D51717F5-557F-44AC-85A8-621007400556}" type="pres">
      <dgm:prSet presAssocID="{DA7D7F3D-74EC-4F8A-B5EC-2C8D43E89F66}" presName="Name0" presStyleCnt="0">
        <dgm:presLayoutVars>
          <dgm:dir/>
          <dgm:resizeHandles val="exact"/>
        </dgm:presLayoutVars>
      </dgm:prSet>
      <dgm:spPr/>
    </dgm:pt>
    <dgm:pt modelId="{0FDCE1A8-9953-4F9D-AA95-58BE2562ACF6}" type="pres">
      <dgm:prSet presAssocID="{DA7D7F3D-74EC-4F8A-B5EC-2C8D43E89F66}" presName="fgShape" presStyleLbl="fgShp" presStyleIdx="0" presStyleCnt="1" custFlipVert="1" custScaleX="24456" custScaleY="7500" custLinFactNeighborX="0" custLinFactNeighborY="78750"/>
      <dgm:spPr/>
    </dgm:pt>
    <dgm:pt modelId="{B18916A7-36AD-4C59-8299-398C28C39AF1}" type="pres">
      <dgm:prSet presAssocID="{DA7D7F3D-74EC-4F8A-B5EC-2C8D43E89F66}" presName="linComp" presStyleCnt="0"/>
      <dgm:spPr/>
    </dgm:pt>
    <dgm:pt modelId="{79ACCCB6-06B4-4847-A96F-742F969BE4F8}" type="pres">
      <dgm:prSet presAssocID="{95E5CA73-445C-4483-B793-E5B01A46B1CC}" presName="compNode" presStyleCnt="0"/>
      <dgm:spPr/>
    </dgm:pt>
    <dgm:pt modelId="{EA5DC535-E2B3-4184-ABA5-0ACB8D5C6219}" type="pres">
      <dgm:prSet presAssocID="{95E5CA73-445C-4483-B793-E5B01A46B1CC}" presName="bkgdShape" presStyleLbl="node1" presStyleIdx="0" presStyleCnt="3"/>
      <dgm:spPr/>
      <dgm:t>
        <a:bodyPr/>
        <a:lstStyle/>
        <a:p>
          <a:endParaRPr lang="en-US"/>
        </a:p>
      </dgm:t>
    </dgm:pt>
    <dgm:pt modelId="{2295AA3F-D7A1-488B-A596-B194C1B5F3C5}" type="pres">
      <dgm:prSet presAssocID="{95E5CA73-445C-4483-B793-E5B01A46B1C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277F9-263B-4E8E-9F40-AFEAE81F0AD6}" type="pres">
      <dgm:prSet presAssocID="{95E5CA73-445C-4483-B793-E5B01A46B1CC}" presName="invisiNode" presStyleLbl="node1" presStyleIdx="0" presStyleCnt="3"/>
      <dgm:spPr/>
    </dgm:pt>
    <dgm:pt modelId="{AF642BC5-DB43-45EF-8A5A-C558F37CE662}" type="pres">
      <dgm:prSet presAssocID="{95E5CA73-445C-4483-B793-E5B01A46B1C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4CC99EF-1652-49B2-9304-262A0C9C47E3}" type="pres">
      <dgm:prSet presAssocID="{A8A3DAFA-21F6-4E4E-ACC4-17285BB0030A}" presName="sibTrans" presStyleLbl="sibTrans2D1" presStyleIdx="0" presStyleCnt="0"/>
      <dgm:spPr/>
    </dgm:pt>
    <dgm:pt modelId="{79E4CF3E-5C95-4B2D-B447-18C3B8A5BBDA}" type="pres">
      <dgm:prSet presAssocID="{E6ACEF29-2B80-4DED-8C28-5194C8A13D71}" presName="compNode" presStyleCnt="0"/>
      <dgm:spPr/>
    </dgm:pt>
    <dgm:pt modelId="{EEDAFC9D-A8BF-45CF-806A-AE07CDA6BCAF}" type="pres">
      <dgm:prSet presAssocID="{E6ACEF29-2B80-4DED-8C28-5194C8A13D71}" presName="bkgdShape" presStyleLbl="node1" presStyleIdx="1" presStyleCnt="3"/>
      <dgm:spPr/>
      <dgm:t>
        <a:bodyPr/>
        <a:lstStyle/>
        <a:p>
          <a:endParaRPr lang="en-US"/>
        </a:p>
      </dgm:t>
    </dgm:pt>
    <dgm:pt modelId="{F4A35B9A-F299-4B4E-88D0-28D19E3AB5F6}" type="pres">
      <dgm:prSet presAssocID="{E6ACEF29-2B80-4DED-8C28-5194C8A13D7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29AF4-463D-474C-87BC-1B2EC0302989}" type="pres">
      <dgm:prSet presAssocID="{E6ACEF29-2B80-4DED-8C28-5194C8A13D71}" presName="invisiNode" presStyleLbl="node1" presStyleIdx="1" presStyleCnt="3"/>
      <dgm:spPr/>
    </dgm:pt>
    <dgm:pt modelId="{0792B6A7-0B64-4EAC-BB3C-ACAD0B7B1442}" type="pres">
      <dgm:prSet presAssocID="{E6ACEF29-2B80-4DED-8C28-5194C8A13D71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52CEBB7-4BC6-4185-A2C2-1DEADBF7CC89}" type="pres">
      <dgm:prSet presAssocID="{06E4389C-4969-48F0-ACCC-5AF4CA82D64C}" presName="sibTrans" presStyleLbl="sibTrans2D1" presStyleIdx="0" presStyleCnt="0"/>
      <dgm:spPr/>
    </dgm:pt>
    <dgm:pt modelId="{D74BC0D4-D53F-44B4-BC48-29EFA531C632}" type="pres">
      <dgm:prSet presAssocID="{534B1977-97CC-4781-A58D-EF66B80CDA06}" presName="compNode" presStyleCnt="0"/>
      <dgm:spPr/>
    </dgm:pt>
    <dgm:pt modelId="{5FC161F5-0C57-4EC6-ADC4-94736BCC4626}" type="pres">
      <dgm:prSet presAssocID="{534B1977-97CC-4781-A58D-EF66B80CDA06}" presName="bkgdShape" presStyleLbl="node1" presStyleIdx="2" presStyleCnt="3"/>
      <dgm:spPr/>
      <dgm:t>
        <a:bodyPr/>
        <a:lstStyle/>
        <a:p>
          <a:endParaRPr lang="en-US"/>
        </a:p>
      </dgm:t>
    </dgm:pt>
    <dgm:pt modelId="{B7193C01-2134-4A10-9CA2-9755D4AB1CCD}" type="pres">
      <dgm:prSet presAssocID="{534B1977-97CC-4781-A58D-EF66B80CDA0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4FA92-1AF2-4E68-8EB6-C541ACAFE2CD}" type="pres">
      <dgm:prSet presAssocID="{534B1977-97CC-4781-A58D-EF66B80CDA06}" presName="invisiNode" presStyleLbl="node1" presStyleIdx="2" presStyleCnt="3"/>
      <dgm:spPr/>
    </dgm:pt>
    <dgm:pt modelId="{3527EE48-5F5A-4833-993B-3FC9F2272AF7}" type="pres">
      <dgm:prSet presAssocID="{534B1977-97CC-4781-A58D-EF66B80CDA06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2DE1DF7-5AF4-47F6-8553-563E2C17B0A1}" type="presOf" srcId="{A8A3DAFA-21F6-4E4E-ACC4-17285BB0030A}" destId="{84CC99EF-1652-49B2-9304-262A0C9C47E3}" srcOrd="0" destOrd="0" presId="urn:microsoft.com/office/officeart/2005/8/layout/hList7"/>
    <dgm:cxn modelId="{27E1586A-17B2-4D95-B115-B49C1E9F5943}" srcId="{DA7D7F3D-74EC-4F8A-B5EC-2C8D43E89F66}" destId="{534B1977-97CC-4781-A58D-EF66B80CDA06}" srcOrd="2" destOrd="0" parTransId="{22F6B0F9-E5C3-43FA-A4AF-EDF5E68A1182}" sibTransId="{D9F1F24F-4EFA-4982-AFB4-8372426D7C17}"/>
    <dgm:cxn modelId="{970C62AB-B18B-4B05-BA95-B31E74807300}" type="presOf" srcId="{E6ACEF29-2B80-4DED-8C28-5194C8A13D71}" destId="{EEDAFC9D-A8BF-45CF-806A-AE07CDA6BCAF}" srcOrd="0" destOrd="0" presId="urn:microsoft.com/office/officeart/2005/8/layout/hList7"/>
    <dgm:cxn modelId="{330DBFFA-89C8-4DB6-8B46-CD3A956703B2}" type="presOf" srcId="{06E4389C-4969-48F0-ACCC-5AF4CA82D64C}" destId="{852CEBB7-4BC6-4185-A2C2-1DEADBF7CC89}" srcOrd="0" destOrd="0" presId="urn:microsoft.com/office/officeart/2005/8/layout/hList7"/>
    <dgm:cxn modelId="{9487F32A-B7D5-47BD-A9B4-965F8BDFB657}" srcId="{DA7D7F3D-74EC-4F8A-B5EC-2C8D43E89F66}" destId="{E6ACEF29-2B80-4DED-8C28-5194C8A13D71}" srcOrd="1" destOrd="0" parTransId="{5354C01E-1119-48DD-9C6B-F4AF1BE2E4F3}" sibTransId="{06E4389C-4969-48F0-ACCC-5AF4CA82D64C}"/>
    <dgm:cxn modelId="{42DCC14E-B602-41D0-8DE8-8F8D514BA9EB}" type="presOf" srcId="{534B1977-97CC-4781-A58D-EF66B80CDA06}" destId="{5FC161F5-0C57-4EC6-ADC4-94736BCC4626}" srcOrd="0" destOrd="0" presId="urn:microsoft.com/office/officeart/2005/8/layout/hList7"/>
    <dgm:cxn modelId="{1B6C7295-4578-44D4-88F7-0AC0159E6CE8}" type="presOf" srcId="{DA7D7F3D-74EC-4F8A-B5EC-2C8D43E89F66}" destId="{D51717F5-557F-44AC-85A8-621007400556}" srcOrd="0" destOrd="0" presId="urn:microsoft.com/office/officeart/2005/8/layout/hList7"/>
    <dgm:cxn modelId="{DC8BF07B-1275-4D09-80AB-863E40C916E6}" type="presOf" srcId="{534B1977-97CC-4781-A58D-EF66B80CDA06}" destId="{B7193C01-2134-4A10-9CA2-9755D4AB1CCD}" srcOrd="1" destOrd="0" presId="urn:microsoft.com/office/officeart/2005/8/layout/hList7"/>
    <dgm:cxn modelId="{E50BDF05-0009-4208-BACC-DF3E705A84AD}" srcId="{DA7D7F3D-74EC-4F8A-B5EC-2C8D43E89F66}" destId="{95E5CA73-445C-4483-B793-E5B01A46B1CC}" srcOrd="0" destOrd="0" parTransId="{24313212-69C9-4B87-BBD8-9E70E483AEFC}" sibTransId="{A8A3DAFA-21F6-4E4E-ACC4-17285BB0030A}"/>
    <dgm:cxn modelId="{5968BFEC-6FE6-4303-90E9-62115C7AAD8F}" type="presOf" srcId="{95E5CA73-445C-4483-B793-E5B01A46B1CC}" destId="{EA5DC535-E2B3-4184-ABA5-0ACB8D5C6219}" srcOrd="0" destOrd="0" presId="urn:microsoft.com/office/officeart/2005/8/layout/hList7"/>
    <dgm:cxn modelId="{E608F0F6-B1DB-4A62-9FF8-585B270F310D}" type="presOf" srcId="{E6ACEF29-2B80-4DED-8C28-5194C8A13D71}" destId="{F4A35B9A-F299-4B4E-88D0-28D19E3AB5F6}" srcOrd="1" destOrd="0" presId="urn:microsoft.com/office/officeart/2005/8/layout/hList7"/>
    <dgm:cxn modelId="{37257141-419E-4B6E-B3B9-FA036F1EF964}" type="presOf" srcId="{95E5CA73-445C-4483-B793-E5B01A46B1CC}" destId="{2295AA3F-D7A1-488B-A596-B194C1B5F3C5}" srcOrd="1" destOrd="0" presId="urn:microsoft.com/office/officeart/2005/8/layout/hList7"/>
    <dgm:cxn modelId="{A264635F-9397-4815-9117-B7B31E5B840D}" type="presParOf" srcId="{D51717F5-557F-44AC-85A8-621007400556}" destId="{0FDCE1A8-9953-4F9D-AA95-58BE2562ACF6}" srcOrd="0" destOrd="0" presId="urn:microsoft.com/office/officeart/2005/8/layout/hList7"/>
    <dgm:cxn modelId="{71040549-F3B5-4BD4-A314-F170AD2A3547}" type="presParOf" srcId="{D51717F5-557F-44AC-85A8-621007400556}" destId="{B18916A7-36AD-4C59-8299-398C28C39AF1}" srcOrd="1" destOrd="0" presId="urn:microsoft.com/office/officeart/2005/8/layout/hList7"/>
    <dgm:cxn modelId="{5EFE4957-215E-4F17-8968-08237490F791}" type="presParOf" srcId="{B18916A7-36AD-4C59-8299-398C28C39AF1}" destId="{79ACCCB6-06B4-4847-A96F-742F969BE4F8}" srcOrd="0" destOrd="0" presId="urn:microsoft.com/office/officeart/2005/8/layout/hList7"/>
    <dgm:cxn modelId="{AF84A1C0-CF75-4704-975F-2094B1A6E06D}" type="presParOf" srcId="{79ACCCB6-06B4-4847-A96F-742F969BE4F8}" destId="{EA5DC535-E2B3-4184-ABA5-0ACB8D5C6219}" srcOrd="0" destOrd="0" presId="urn:microsoft.com/office/officeart/2005/8/layout/hList7"/>
    <dgm:cxn modelId="{5B063549-A1B3-4CCC-BDA6-DD6F93D9C98F}" type="presParOf" srcId="{79ACCCB6-06B4-4847-A96F-742F969BE4F8}" destId="{2295AA3F-D7A1-488B-A596-B194C1B5F3C5}" srcOrd="1" destOrd="0" presId="urn:microsoft.com/office/officeart/2005/8/layout/hList7"/>
    <dgm:cxn modelId="{4C7F28A5-5648-4AC4-B2EB-BB3DEDE220C0}" type="presParOf" srcId="{79ACCCB6-06B4-4847-A96F-742F969BE4F8}" destId="{387277F9-263B-4E8E-9F40-AFEAE81F0AD6}" srcOrd="2" destOrd="0" presId="urn:microsoft.com/office/officeart/2005/8/layout/hList7"/>
    <dgm:cxn modelId="{DD7674DE-8372-4629-87CC-1F5BE8D9FEAC}" type="presParOf" srcId="{79ACCCB6-06B4-4847-A96F-742F969BE4F8}" destId="{AF642BC5-DB43-45EF-8A5A-C558F37CE662}" srcOrd="3" destOrd="0" presId="urn:microsoft.com/office/officeart/2005/8/layout/hList7"/>
    <dgm:cxn modelId="{279F4668-DE52-4071-A8E2-EE442FB0C84E}" type="presParOf" srcId="{B18916A7-36AD-4C59-8299-398C28C39AF1}" destId="{84CC99EF-1652-49B2-9304-262A0C9C47E3}" srcOrd="1" destOrd="0" presId="urn:microsoft.com/office/officeart/2005/8/layout/hList7"/>
    <dgm:cxn modelId="{B4409919-ECF1-4F8C-80CD-0AB787ABA03C}" type="presParOf" srcId="{B18916A7-36AD-4C59-8299-398C28C39AF1}" destId="{79E4CF3E-5C95-4B2D-B447-18C3B8A5BBDA}" srcOrd="2" destOrd="0" presId="urn:microsoft.com/office/officeart/2005/8/layout/hList7"/>
    <dgm:cxn modelId="{A2336AD4-F39F-4F3F-8F61-67C847688943}" type="presParOf" srcId="{79E4CF3E-5C95-4B2D-B447-18C3B8A5BBDA}" destId="{EEDAFC9D-A8BF-45CF-806A-AE07CDA6BCAF}" srcOrd="0" destOrd="0" presId="urn:microsoft.com/office/officeart/2005/8/layout/hList7"/>
    <dgm:cxn modelId="{28DD017B-DA0E-4A84-A3FB-67E671D5A9C0}" type="presParOf" srcId="{79E4CF3E-5C95-4B2D-B447-18C3B8A5BBDA}" destId="{F4A35B9A-F299-4B4E-88D0-28D19E3AB5F6}" srcOrd="1" destOrd="0" presId="urn:microsoft.com/office/officeart/2005/8/layout/hList7"/>
    <dgm:cxn modelId="{FF496E8E-8B35-46D3-A20F-944B3D8D74EC}" type="presParOf" srcId="{79E4CF3E-5C95-4B2D-B447-18C3B8A5BBDA}" destId="{38329AF4-463D-474C-87BC-1B2EC0302989}" srcOrd="2" destOrd="0" presId="urn:microsoft.com/office/officeart/2005/8/layout/hList7"/>
    <dgm:cxn modelId="{89F3856C-D275-4B38-9B85-0C8824B1FD24}" type="presParOf" srcId="{79E4CF3E-5C95-4B2D-B447-18C3B8A5BBDA}" destId="{0792B6A7-0B64-4EAC-BB3C-ACAD0B7B1442}" srcOrd="3" destOrd="0" presId="urn:microsoft.com/office/officeart/2005/8/layout/hList7"/>
    <dgm:cxn modelId="{83249326-BFB1-4A38-B94E-004BD12B8FBC}" type="presParOf" srcId="{B18916A7-36AD-4C59-8299-398C28C39AF1}" destId="{852CEBB7-4BC6-4185-A2C2-1DEADBF7CC89}" srcOrd="3" destOrd="0" presId="urn:microsoft.com/office/officeart/2005/8/layout/hList7"/>
    <dgm:cxn modelId="{962D82B0-E22B-4C5C-BFC6-F48838F23257}" type="presParOf" srcId="{B18916A7-36AD-4C59-8299-398C28C39AF1}" destId="{D74BC0D4-D53F-44B4-BC48-29EFA531C632}" srcOrd="4" destOrd="0" presId="urn:microsoft.com/office/officeart/2005/8/layout/hList7"/>
    <dgm:cxn modelId="{6589990C-C802-4C10-B91B-30351CACD401}" type="presParOf" srcId="{D74BC0D4-D53F-44B4-BC48-29EFA531C632}" destId="{5FC161F5-0C57-4EC6-ADC4-94736BCC4626}" srcOrd="0" destOrd="0" presId="urn:microsoft.com/office/officeart/2005/8/layout/hList7"/>
    <dgm:cxn modelId="{2EDAA659-E9FF-4C31-BD4E-85E9337943D2}" type="presParOf" srcId="{D74BC0D4-D53F-44B4-BC48-29EFA531C632}" destId="{B7193C01-2134-4A10-9CA2-9755D4AB1CCD}" srcOrd="1" destOrd="0" presId="urn:microsoft.com/office/officeart/2005/8/layout/hList7"/>
    <dgm:cxn modelId="{797E8A1A-05C5-4EAA-87BD-634040333C50}" type="presParOf" srcId="{D74BC0D4-D53F-44B4-BC48-29EFA531C632}" destId="{FD84FA92-1AF2-4E68-8EB6-C541ACAFE2CD}" srcOrd="2" destOrd="0" presId="urn:microsoft.com/office/officeart/2005/8/layout/hList7"/>
    <dgm:cxn modelId="{0D813F21-0F6C-43A4-9AB6-B7F469C2AFE2}" type="presParOf" srcId="{D74BC0D4-D53F-44B4-BC48-29EFA531C632}" destId="{3527EE48-5F5A-4833-993B-3FC9F2272AF7}" srcOrd="3" destOrd="0" presId="urn:microsoft.com/office/officeart/2005/8/layout/hList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1/22/2014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sewwwwwwww_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6460"/>
            <a:ext cx="7391400" cy="57795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19200" y="1600200"/>
            <a:ext cx="5791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</a:t>
            </a:r>
            <a:r>
              <a:rPr lang="bn-BD" sz="199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</a:t>
            </a:r>
            <a:r>
              <a:rPr lang="bn-BD" sz="199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চ্ছা</a:t>
            </a:r>
            <a:endParaRPr lang="en-US" sz="19900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redtge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19200"/>
            <a:ext cx="5617751" cy="36576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19400" y="5257800"/>
            <a:ext cx="3581400" cy="1015663"/>
          </a:xfrm>
          <a:prstGeom prst="rect">
            <a:avLst/>
          </a:prstGeom>
          <a:solidFill>
            <a:srgbClr val="FFC000"/>
          </a:solidFill>
          <a:ln w="762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228600"/>
            <a:ext cx="3810000" cy="830997"/>
          </a:xfrm>
          <a:prstGeom prst="rect">
            <a:avLst/>
          </a:prstGeom>
          <a:solidFill>
            <a:srgbClr val="FFC000"/>
          </a:solidFill>
          <a:ln w="76200" cmpd="tri">
            <a:solidFill>
              <a:srgbClr val="0000FF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qwdwsq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28600"/>
            <a:ext cx="3613484" cy="2590800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43200" y="3352800"/>
            <a:ext cx="3352800" cy="830997"/>
          </a:xfrm>
          <a:prstGeom prst="rect">
            <a:avLst/>
          </a:prstGeom>
          <a:solidFill>
            <a:srgbClr val="0000FF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ছবিটি কার?</a:t>
            </a:r>
            <a:endParaRPr lang="en-US" sz="48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029200"/>
            <a:ext cx="8534400" cy="707886"/>
          </a:xfrm>
          <a:prstGeom prst="rect">
            <a:avLst/>
          </a:prstGeom>
          <a:solidFill>
            <a:srgbClr val="0000FF"/>
          </a:solidFill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বাংলা নববর্ষের ছুটি প্রথম ঘোষনা করে কোন সরকার?</a:t>
            </a:r>
            <a:endParaRPr lang="en-US" sz="4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ret3r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28600"/>
            <a:ext cx="3662313" cy="27432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3" descr="indqwedqw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276600"/>
            <a:ext cx="3717062" cy="22860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0" y="5715000"/>
            <a:ext cx="8915400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rgbClr val="0000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রাজধানী ঢাকার নববর্ষ উৎসবের দ্বিতীয় প্রধান আকর্ষন কী?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419600"/>
            <a:ext cx="4267200" cy="830997"/>
          </a:xfrm>
          <a:prstGeom prst="rect">
            <a:avLst/>
          </a:prstGeom>
          <a:solidFill>
            <a:srgbClr val="FFC000"/>
          </a:solidFill>
          <a:ln w="11112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800" b="1" dirty="0"/>
          </a:p>
        </p:txBody>
      </p:sp>
      <p:pic>
        <p:nvPicPr>
          <p:cNvPr id="7" name="Picture 6" descr="inddfsdfs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4890576" cy="3657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sdf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19200"/>
            <a:ext cx="4038600" cy="5391739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83403"/>
            <a:ext cx="81534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4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সন চালু করেন কে?</a:t>
            </a:r>
            <a:endParaRPr lang="en-US" sz="48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135_481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5257800" cy="28956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3" name="Picture 2" descr="good_bookkeeping_pray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00400"/>
            <a:ext cx="5969000" cy="34671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562600" y="381000"/>
            <a:ext cx="3429000" cy="2123658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পয়লা বৈশাখের দ্বিতীয় বৃহৎ অনুষ্ঠান কী?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sd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76200"/>
            <a:ext cx="3581400" cy="25908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Picture 2" descr="imawqedqw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"/>
            <a:ext cx="3962400" cy="25908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 descr="sofa_dfcmazha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743200"/>
            <a:ext cx="4000500" cy="28479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 descr="isada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743200"/>
            <a:ext cx="3581400" cy="284846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5943600"/>
            <a:ext cx="82296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 নববর্ষ আমাদের কাছে গুরুত্বপূর্ণ কেন?</a:t>
            </a:r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qweqweqw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3657600" cy="30480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Picture 2" descr="02471e5a1e63405374fabca32ad62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76200"/>
            <a:ext cx="4800600" cy="31242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429000"/>
            <a:ext cx="4648200" cy="21336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7" name="Picture 6" descr="imqweew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276600"/>
            <a:ext cx="3733800" cy="22860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381000" y="5943600"/>
            <a:ext cx="8229600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 নববর্ষ আমাদের কাছে গুরুত্বপূর্ণ কেন?</a:t>
            </a:r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erewr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66675"/>
            <a:ext cx="4554279" cy="2447925"/>
          </a:xfrm>
          <a:prstGeom prst="rect">
            <a:avLst/>
          </a:prstGeom>
        </p:spPr>
      </p:pic>
      <p:pic>
        <p:nvPicPr>
          <p:cNvPr id="3" name="Picture 2" descr="imadfedwfre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99" y="76200"/>
            <a:ext cx="4245685" cy="2438400"/>
          </a:xfrm>
          <a:prstGeom prst="rect">
            <a:avLst/>
          </a:prstGeom>
        </p:spPr>
      </p:pic>
      <p:pic>
        <p:nvPicPr>
          <p:cNvPr id="4" name="Picture 3" descr="inqwedqwed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571749"/>
            <a:ext cx="4572000" cy="3424587"/>
          </a:xfrm>
          <a:prstGeom prst="rect">
            <a:avLst/>
          </a:prstGeom>
        </p:spPr>
      </p:pic>
      <p:pic>
        <p:nvPicPr>
          <p:cNvPr id="5" name="Picture 4" descr="insaedqwsrfdeqwd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2590800"/>
            <a:ext cx="4294322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073914"/>
            <a:ext cx="8458200" cy="707886"/>
          </a:xfrm>
          <a:prstGeom prst="rect">
            <a:avLst/>
          </a:prstGeom>
          <a:solidFill>
            <a:srgbClr val="FFFF00"/>
          </a:solidFill>
          <a:ln w="76200"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bn-BD" sz="4000" smtClean="0">
                <a:latin typeface="NikoshBAN" pitchFamily="2" charset="0"/>
                <a:cs typeface="NikoshBAN" pitchFamily="2" charset="0"/>
              </a:rPr>
              <a:t>নববর্ষের আকর্ষণীয়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দিকগুলো কি কি?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5257800" cy="923330"/>
          </a:xfrm>
          <a:prstGeom prst="rect">
            <a:avLst/>
          </a:prstGeom>
          <a:solidFill>
            <a:schemeClr val="bg1"/>
          </a:solidFill>
          <a:ln w="101600" cmpd="tri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লী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5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5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জ</a:t>
            </a:r>
            <a:endParaRPr lang="en-US" sz="54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895600"/>
            <a:ext cx="81534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 নববর্ষ আমাদের কাছে গুরুত্বপূর্ণ কেন ব্যাখ্যা কর?</a:t>
            </a:r>
            <a:endParaRPr lang="en-US" sz="4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381000"/>
            <a:ext cx="2438400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228600"/>
            <a:ext cx="4648200" cy="1981200"/>
          </a:xfrm>
          <a:prstGeom prst="ellipse">
            <a:avLst/>
          </a:prstGeom>
          <a:solidFill>
            <a:srgbClr val="FFC000"/>
          </a:solidFill>
          <a:ln w="76200">
            <a:solidFill>
              <a:srgbClr val="0000FF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8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ল্যা</a:t>
            </a:r>
            <a:r>
              <a:rPr lang="bn-BD" sz="8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8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8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438400"/>
            <a:ext cx="8077200" cy="2800767"/>
          </a:xfrm>
          <a:prstGeom prst="rect">
            <a:avLst/>
          </a:prstGeom>
          <a:solidFill>
            <a:srgbClr val="FFC000"/>
          </a:solidFill>
          <a:ln w="95250" cmpd="tri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বাংলা সনের প্রথম মাসের নাম কি?</a:t>
            </a:r>
          </a:p>
          <a:p>
            <a:pPr>
              <a:buFont typeface="Wingdings" pitchFamily="2" charset="2"/>
              <a:buChar char="§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বৈশাখী মেলা কখন বসে?</a:t>
            </a:r>
          </a:p>
          <a:p>
            <a:pPr>
              <a:buFont typeface="Wingdings" pitchFamily="2" charset="2"/>
              <a:buChar char="§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সাল কথাটি কোন ভাষা থেকে এসেছে?</a:t>
            </a:r>
          </a:p>
          <a:p>
            <a:pPr>
              <a:buFont typeface="Wingdings" pitchFamily="2" charset="2"/>
              <a:buChar char="§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১লা বৈশাখের দ্বিতীয় বৃহৎ অনুষ্ঠান কি?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57200"/>
            <a:ext cx="7543800" cy="1015663"/>
          </a:xfrm>
          <a:prstGeom prst="rect">
            <a:avLst/>
          </a:prstGeom>
          <a:solidFill>
            <a:srgbClr val="FFC000"/>
          </a:solidFill>
          <a:ln w="76200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752600"/>
            <a:ext cx="8915400" cy="3970318"/>
          </a:xfrm>
          <a:prstGeom prst="rect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রাখী রাণী পাল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সায়েড়া মধুদিয়া কলেজিয়েট 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endParaRPr lang="en-US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খানপুর</a:t>
            </a:r>
            <a:r>
              <a:rPr lang="bn-BD" sz="400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40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: 01718802134</a:t>
            </a:r>
          </a:p>
          <a:p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E-mail: rakhiranipal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1986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43000" y="76200"/>
            <a:ext cx="6705600" cy="2057400"/>
          </a:xfrm>
          <a:prstGeom prst="horizontalScroll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ড়ী</a:t>
            </a:r>
            <a:r>
              <a:rPr lang="bn-BD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8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8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</a:t>
            </a:r>
            <a:endParaRPr lang="en-US" sz="8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200400"/>
            <a:ext cx="8229600" cy="1569660"/>
          </a:xfrm>
          <a:prstGeom prst="rect">
            <a:avLst/>
          </a:prstGeom>
          <a:solidFill>
            <a:srgbClr val="0000FF"/>
          </a:solidFill>
          <a:ln w="762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বাঙ্গালিরা</a:t>
            </a:r>
            <a:r>
              <a:rPr lang="en-US" sz="4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4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উদযাপন</a:t>
            </a:r>
            <a:r>
              <a:rPr lang="en-US" sz="4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-rose-source_if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8600"/>
            <a:ext cx="6629400" cy="63147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62200" y="2667000"/>
            <a:ext cx="4953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16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6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166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600200"/>
            <a:ext cx="6705600" cy="3046988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শ্রেণি- অষ্টম</a:t>
            </a:r>
          </a:p>
          <a:p>
            <a:pPr>
              <a:buFont typeface="Wingdings" pitchFamily="2" charset="2"/>
              <a:buChar char="v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বিষয়- বাংলা প্রথম প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ত্র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অধ্যায়- বাংলা নববর্ষ</a:t>
            </a:r>
          </a:p>
          <a:p>
            <a:pPr>
              <a:buFont typeface="Wingdings" pitchFamily="2" charset="2"/>
              <a:buChar char="v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সময়- ৫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মিনিট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6096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09600"/>
            <a:ext cx="184731" cy="86238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838200"/>
            <a:ext cx="184731" cy="55215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447801"/>
            <a:ext cx="8077200" cy="5201424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লেখক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সংক্ষিপ্ত বলতে পারবে। 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পঠিতব্য অংশ থেকে কিছু নতুন শব্দের অর্থ লিখতে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পারবে ও বাক্যে প্রয়োগ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পাঠ্যাংশটুকু শুদ্ধ ও স্পষ্ট উচ্চারণে পড়তে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 নববর্ষ কী ও কীভাবে বাংলা নববর্ষ উদযাপন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করা যায় তা বিশ্লেষণ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বংলা নববর্ষ আমাদের কাছে গুরুত্বপূর্ণ কেন তা ব্যাখ্যা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করতে পারবে।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228600"/>
            <a:ext cx="7315200" cy="1015663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- বাংলা নববর্ষ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daed0161c4f0eb4b8fe8f2b4c5a7a8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1" y="76200"/>
            <a:ext cx="5158509" cy="3505200"/>
          </a:xfrm>
          <a:prstGeom prst="rect">
            <a:avLst/>
          </a:prstGeom>
          <a:ln w="76200">
            <a:solidFill>
              <a:srgbClr val="FF0000"/>
            </a:solidFill>
            <a:prstDash val="sysDot"/>
          </a:ln>
        </p:spPr>
      </p:pic>
      <p:pic>
        <p:nvPicPr>
          <p:cNvPr id="3" name="Picture 2" descr="imerew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52400"/>
            <a:ext cx="3657600" cy="3429000"/>
          </a:xfrm>
          <a:prstGeom prst="rect">
            <a:avLst/>
          </a:prstGeom>
          <a:ln w="76200">
            <a:solidFill>
              <a:srgbClr val="FF0000"/>
            </a:solidFill>
            <a:prstDash val="sysDot"/>
          </a:ln>
        </p:spPr>
      </p:pic>
      <p:pic>
        <p:nvPicPr>
          <p:cNvPr id="4" name="Picture 3" descr="imret3r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733800"/>
            <a:ext cx="3865775" cy="2895600"/>
          </a:xfrm>
          <a:prstGeom prst="rect">
            <a:avLst/>
          </a:prstGeom>
          <a:ln w="76200">
            <a:solidFill>
              <a:srgbClr val="FF0000"/>
            </a:solidFill>
            <a:prstDash val="sysDot"/>
          </a:ln>
        </p:spPr>
      </p:pic>
      <p:sp>
        <p:nvSpPr>
          <p:cNvPr id="5" name="TextBox 4"/>
          <p:cNvSpPr txBox="1"/>
          <p:nvPr/>
        </p:nvSpPr>
        <p:spPr>
          <a:xfrm>
            <a:off x="76200" y="4038600"/>
            <a:ext cx="4876800" cy="1446550"/>
          </a:xfrm>
          <a:prstGeom prst="rect">
            <a:avLst/>
          </a:prstGeom>
          <a:solidFill>
            <a:srgbClr val="92D050"/>
          </a:solidFill>
          <a:ln w="76200" cmpd="tri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ছবিতে তোমরা কী দেখতে পাচ্ছ?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1143000"/>
            <a:ext cx="8077200" cy="3124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 cmpd="tri">
            <a:solidFill>
              <a:srgbClr val="FF0000"/>
            </a:solidFill>
            <a:prstDash val="sysDot"/>
          </a:ln>
          <a:effectLst>
            <a:outerShdw blurRad="50800" dist="50800" dir="5400000" sx="33000" sy="33000" algn="ctr" rotWithShape="0">
              <a:srgbClr val="000000">
                <a:alpha val="7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 নববর্ষ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228600"/>
          <a:ext cx="8610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19400" y="304800"/>
            <a:ext cx="2590800" cy="1219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u="sng" dirty="0" smtClean="0">
                <a:solidFill>
                  <a:srgbClr val="FFC000"/>
                </a:solidFill>
              </a:rPr>
              <a:t>নতুন শব্দ</a:t>
            </a:r>
            <a:endParaRPr lang="en-US" sz="4000" b="1" u="sng" dirty="0">
              <a:solidFill>
                <a:srgbClr val="FFC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762000" y="1752600"/>
          <a:ext cx="7543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1800" y="76200"/>
            <a:ext cx="2590800" cy="1219200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C000"/>
                </a:solidFill>
              </a:rPr>
              <a:t>নতুন শব্দ</a:t>
            </a:r>
            <a:endParaRPr lang="en-US" sz="4000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459</TotalTime>
  <Words>250</Words>
  <Application>Microsoft Office PowerPoint</Application>
  <PresentationFormat>On-screen Show (4:3)</PresentationFormat>
  <Paragraphs>564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Chaksree ABC H S</cp:lastModifiedBy>
  <cp:revision>105</cp:revision>
  <dcterms:created xsi:type="dcterms:W3CDTF">2006-08-16T00:00:00Z</dcterms:created>
  <dcterms:modified xsi:type="dcterms:W3CDTF">2014-01-22T09:11:55Z</dcterms:modified>
</cp:coreProperties>
</file>